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11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0130-CD50-4735-B230-A0132979E1AE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5A9C6-AEA6-440F-840D-6A22D21E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8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 – </a:t>
            </a:r>
          </a:p>
          <a:p>
            <a:endParaRPr lang="en-US" dirty="0"/>
          </a:p>
          <a:p>
            <a:pPr marL="571500" indent="-342900">
              <a:buAutoNum type="arabicPeriod"/>
            </a:pPr>
            <a:r>
              <a:rPr lang="en-US" dirty="0"/>
              <a:t>Teach drum parts with the visual </a:t>
            </a:r>
          </a:p>
          <a:p>
            <a:pPr marL="571500" indent="-342900">
              <a:buAutoNum type="arabicPeriod"/>
            </a:pPr>
            <a:r>
              <a:rPr lang="en-US" dirty="0"/>
              <a:t>Teacher – speaks all Non – underlined words (then switch) </a:t>
            </a:r>
          </a:p>
          <a:p>
            <a:pPr marL="571500" indent="-342900">
              <a:buAutoNum type="arabicPeriod"/>
            </a:pPr>
            <a:r>
              <a:rPr lang="en-US" dirty="0"/>
              <a:t>Transfer to Body percussion </a:t>
            </a:r>
          </a:p>
        </p:txBody>
      </p:sp>
    </p:spTree>
    <p:extLst>
      <p:ext uri="{BB962C8B-B14F-4D97-AF65-F5344CB8AC3E}">
        <p14:creationId xmlns:p14="http://schemas.microsoft.com/office/powerpoint/2010/main" val="230087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5881-8311-447D-B338-318C0C6BC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64161-A161-41EE-BBDF-0DE84940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ED74-B210-411C-98F7-7B6F8074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D61B-FDF9-4BF5-BCE7-F0819FC7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E0DC5-B282-4C97-838D-DD7A5F75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5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670A-8B43-403A-B58E-048D3F3F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EFAE-7A76-4E7F-B3F3-D9C7A1376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B9BD0-BA32-4768-97F6-529B5049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97EDD-B368-41D1-80E9-D509007F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A4553-AF51-49C9-848F-44FB4BAA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6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8B64B-96B9-4DEF-B724-268A2EC44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757752-2033-4B3C-8100-9F5866DD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35121-7D7A-40D1-9F44-AE36F783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CE59E-C322-457D-B1FB-DF8C4A4B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B000D-200B-4D61-8F6D-889A8BF4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e94217cce6_0_1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47"/>
            </a:lvl9pPr>
          </a:lstStyle>
          <a:p>
            <a:endParaRPr/>
          </a:p>
        </p:txBody>
      </p:sp>
      <p:sp>
        <p:nvSpPr>
          <p:cNvPr id="30" name="Google Shape;30;ge94217cce6_0_1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rmAutofit/>
          </a:bodyPr>
          <a:lstStyle>
            <a:lvl1pPr marL="403433" lvl="0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1pPr>
            <a:lvl2pPr marL="806867" lvl="1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2pPr>
            <a:lvl3pPr marL="1210300" lvl="2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3pPr>
            <a:lvl4pPr marL="1613733" lvl="3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4pPr>
            <a:lvl5pPr marL="2017166" lvl="4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5pPr>
            <a:lvl6pPr marL="2420600" lvl="5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6pPr>
            <a:lvl7pPr marL="2824033" lvl="6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324"/>
            </a:lvl7pPr>
            <a:lvl8pPr marL="3227466" lvl="7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324"/>
            </a:lvl8pPr>
            <a:lvl9pPr marL="3630900" lvl="8" indent="-28576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324"/>
            </a:lvl9pPr>
          </a:lstStyle>
          <a:p>
            <a:endParaRPr/>
          </a:p>
        </p:txBody>
      </p:sp>
      <p:sp>
        <p:nvSpPr>
          <p:cNvPr id="31" name="Google Shape;31;ge94217cce6_0_1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36" cy="52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59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8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CBF7C-7B2B-4F6A-AAED-BD1B13B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2A513-97BC-4BCE-98F3-D480E85A0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1FEB-0222-4B72-BDCF-7DE20C24A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43D6B-16D1-4447-BF98-E6E9B2E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709A9-335E-465B-977E-134F7B62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1D4B-FBC7-4DF3-B167-630E0034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F8FF-BBD3-45D5-8743-7FDBD2F7F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699AF-976A-4025-871E-B123D2E5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5B847-95AA-4336-81CB-4CFE8ED8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66FD7-34EF-49A4-9846-ADF7F208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9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4AE7-2173-45AC-88F6-5D6185FC6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9DDE-9AFD-4B8F-927C-BFD3A3390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59E48-1E61-4543-BF5C-4B103F3DF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7E04FA-E3D1-4F98-88A4-8942B2A6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0AD6F-EDCA-457F-9620-B1BB4A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133CE-A866-48C6-B0F9-3728E219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2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313B8-3AA7-4E4C-941F-CA219DE66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8A800-A181-4174-877D-72FD75AD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CEFFD-246B-40A2-B592-A823DC58A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99848-6AEC-4BFB-A00D-F5E43519F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27989-0033-4C65-8C20-71871BB1E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27AD4-67BC-4246-88FB-C79416E0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8CD7D-F6A7-483B-ABAE-8B6D4382A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1B19-D106-43D3-A4B0-BCEAA0EF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3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1D9C-156E-436B-8556-2426CAF0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7CA7E-1A07-4E8C-AC89-A8E89379E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F9B7E-B2DA-4CEE-A5F0-C0EBC0DC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DADCE-D5B2-4E64-BCE2-E9CF40BC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AF2E6-C9A0-49F8-8F22-DB80DC787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143E2-B9BF-4C06-9E4C-8DD03C1A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A1663-0922-4E38-AFFC-A66FE5E7F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0C2-6097-47D8-9AE6-2FEE61D4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E21C4-2E1B-457E-9AF8-EAD64061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CD891-847A-4EB2-BD6F-A343F466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DDB6-000F-4D14-83A6-A69113D3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F2DC3-56D3-46B6-AD73-13A993E2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6339D-C12C-4099-BEFA-B9DECF4D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9987F-5CB9-4F34-A7C4-148E2BAFC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06B72-CB83-4012-B44A-869A7CBD4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2A294-F495-4495-B1CF-78226A69C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0E10B-FA88-40C7-92A2-2CE4CA66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C280D-3646-4733-98E0-070D259A8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2114C-350D-427B-B488-6D4B912A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4EF0C5-3664-4BC0-A97B-0197F79B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F309-3CCC-43BB-AD4D-012BB6CE7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452B-3AA7-4965-BD9A-BE577F66B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95F9-CF3A-44EF-AD9B-72D79FB321CA}" type="datetimeFigureOut">
              <a:rPr lang="en-US" smtClean="0"/>
              <a:t>09/30/2025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4E511-67B9-4F41-ABFE-F9D7D1C32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A52D0-0617-4EF7-9CB7-1736E4DBC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7D56-D249-4311-A4C9-0509E0884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037D-2B1B-4367-B142-B185331E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51881-D852-4DEC-B780-1BFAAD6C5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ring Background Images – Browse 16,391,775 Stock Photos ...">
            <a:extLst>
              <a:ext uri="{FF2B5EF4-FFF2-40B4-BE49-F238E27FC236}">
                <a16:creationId xmlns:a16="http://schemas.microsoft.com/office/drawing/2014/main" id="{68D5D1DE-BAC9-4F36-991A-1043B1E17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2" y="109386"/>
            <a:ext cx="12074338" cy="6695440"/>
          </a:xfrm>
          <a:prstGeom prst="rect">
            <a:avLst/>
          </a:prstGeom>
          <a:solidFill>
            <a:schemeClr val="bg1"/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1670D4B-4B83-46C9-8000-B23F238575E3}"/>
              </a:ext>
            </a:extLst>
          </p:cNvPr>
          <p:cNvSpPr/>
          <p:nvPr/>
        </p:nvSpPr>
        <p:spPr>
          <a:xfrm>
            <a:off x="244961" y="448361"/>
            <a:ext cx="841570" cy="1230328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47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A</a:t>
            </a:r>
          </a:p>
        </p:txBody>
      </p:sp>
      <p:sp>
        <p:nvSpPr>
          <p:cNvPr id="7" name="Google Shape;219;g110c5bcaf51_0_1">
            <a:extLst>
              <a:ext uri="{FF2B5EF4-FFF2-40B4-BE49-F238E27FC236}">
                <a16:creationId xmlns:a16="http://schemas.microsoft.com/office/drawing/2014/main" id="{51A16406-DAA1-451A-ADF4-4B2E7ECD3094}"/>
              </a:ext>
            </a:extLst>
          </p:cNvPr>
          <p:cNvSpPr txBox="1"/>
          <p:nvPr/>
        </p:nvSpPr>
        <p:spPr>
          <a:xfrm>
            <a:off x="1213830" y="407671"/>
            <a:ext cx="10768827" cy="3421819"/>
          </a:xfrm>
          <a:prstGeom prst="rect">
            <a:avLst/>
          </a:prstGeom>
          <a:solidFill>
            <a:srgbClr val="FFF3F3"/>
          </a:solidFill>
          <a:ln w="76200">
            <a:solidFill>
              <a:schemeClr val="tx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spcFirstLastPara="1" wrap="square" lIns="80669" tIns="80669" rIns="80669" bIns="80669" anchor="t" anchorCtr="0">
            <a:spAutoFit/>
          </a:bodyPr>
          <a:lstStyle/>
          <a:p>
            <a:pPr algn="ctr">
              <a:buSzPts val="4300"/>
            </a:pPr>
            <a:r>
              <a:rPr lang="en-US" sz="6353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Berserk, </a:t>
            </a:r>
            <a:r>
              <a:rPr lang="en-US" sz="7059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YES!</a:t>
            </a:r>
            <a:r>
              <a:rPr lang="en-US" sz="7059" b="1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 </a:t>
            </a:r>
            <a:r>
              <a:rPr lang="en-US" sz="6353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Berserk, </a:t>
            </a:r>
            <a:r>
              <a:rPr lang="en-US" sz="6353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YES!</a:t>
            </a:r>
          </a:p>
          <a:p>
            <a:pPr algn="ctr">
              <a:buSzPts val="4300"/>
            </a:pPr>
            <a:r>
              <a:rPr lang="en-US" sz="6353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I think I’m going berserk? </a:t>
            </a:r>
          </a:p>
          <a:p>
            <a:pPr algn="ctr">
              <a:buSzPts val="4300"/>
            </a:pPr>
            <a:r>
              <a:rPr lang="en-US" sz="5824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1</a:t>
            </a:r>
            <a:r>
              <a:rPr lang="en-US" sz="5824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  <a:ea typeface="Bangers"/>
                <a:cs typeface="Bangers"/>
                <a:sym typeface="Bangers"/>
              </a:rPr>
              <a:t>.</a:t>
            </a:r>
            <a:r>
              <a:rPr lang="en-US" sz="5824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. </a:t>
            </a:r>
            <a:r>
              <a:rPr lang="en-US" sz="7765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OH YEAH? | 2</a:t>
            </a:r>
            <a:r>
              <a:rPr lang="en-US" sz="7765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  <a:ea typeface="Bangers"/>
                <a:cs typeface="Bangers"/>
                <a:sym typeface="Bangers"/>
              </a:rPr>
              <a:t>.</a:t>
            </a:r>
            <a:r>
              <a:rPr lang="en-US" sz="7765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. OH NO!</a:t>
            </a:r>
            <a:endParaRPr lang="en-US" sz="5824" b="1" u="sng" spc="529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ttle Pea - Demo" panose="00000500000000000000" pitchFamily="2" charset="0"/>
              <a:ea typeface="Bangers"/>
              <a:cs typeface="Bangers"/>
              <a:sym typeface="Banger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CD4A28-85DB-4EBD-A5C3-03E4BB51EA75}"/>
              </a:ext>
            </a:extLst>
          </p:cNvPr>
          <p:cNvSpPr/>
          <p:nvPr/>
        </p:nvSpPr>
        <p:spPr>
          <a:xfrm>
            <a:off x="298305" y="3642360"/>
            <a:ext cx="889591" cy="861159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5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B</a:t>
            </a:r>
          </a:p>
        </p:txBody>
      </p:sp>
      <p:sp>
        <p:nvSpPr>
          <p:cNvPr id="18" name="Google Shape;219;g110c5bcaf51_0_1">
            <a:extLst>
              <a:ext uri="{FF2B5EF4-FFF2-40B4-BE49-F238E27FC236}">
                <a16:creationId xmlns:a16="http://schemas.microsoft.com/office/drawing/2014/main" id="{3982A739-F753-4D15-88E0-6A62E419EFEB}"/>
              </a:ext>
            </a:extLst>
          </p:cNvPr>
          <p:cNvSpPr txBox="1"/>
          <p:nvPr/>
        </p:nvSpPr>
        <p:spPr>
          <a:xfrm>
            <a:off x="1817427" y="4573378"/>
            <a:ext cx="8804271" cy="1059185"/>
          </a:xfrm>
          <a:prstGeom prst="rect">
            <a:avLst/>
          </a:prstGeom>
          <a:solidFill>
            <a:srgbClr val="F3FEFF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80669" tIns="80669" rIns="80669" bIns="80669" anchor="t" anchorCtr="0">
            <a:spAutoFit/>
          </a:bodyPr>
          <a:lstStyle/>
          <a:p>
            <a:pPr algn="ctr">
              <a:buSzPts val="4300"/>
            </a:pPr>
            <a:r>
              <a:rPr lang="en-US" sz="5824" b="1" u="sng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Bangers"/>
                <a:cs typeface="Bangers"/>
                <a:sym typeface="Bangers"/>
              </a:rPr>
              <a:t>DON’T CALM DOWN</a:t>
            </a:r>
            <a:r>
              <a:rPr lang="en-US" sz="5824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Bangers"/>
                <a:cs typeface="Bangers"/>
                <a:sym typeface="Bangers"/>
              </a:rPr>
              <a:t>! </a:t>
            </a:r>
            <a:endParaRPr lang="en-US" sz="5824" b="1" u="sng" spc="529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Bangers"/>
              <a:cs typeface="Bangers"/>
              <a:sym typeface="Bangers"/>
            </a:endParaRPr>
          </a:p>
        </p:txBody>
      </p:sp>
      <p:sp>
        <p:nvSpPr>
          <p:cNvPr id="15" name="Google Shape;219;g110c5bcaf51_0_1">
            <a:extLst>
              <a:ext uri="{FF2B5EF4-FFF2-40B4-BE49-F238E27FC236}">
                <a16:creationId xmlns:a16="http://schemas.microsoft.com/office/drawing/2014/main" id="{3A79E6FE-D05D-445C-8953-2084D2BB9D53}"/>
              </a:ext>
            </a:extLst>
          </p:cNvPr>
          <p:cNvSpPr txBox="1"/>
          <p:nvPr/>
        </p:nvSpPr>
        <p:spPr>
          <a:xfrm>
            <a:off x="1213830" y="3885916"/>
            <a:ext cx="10768827" cy="2770166"/>
          </a:xfrm>
          <a:prstGeom prst="rect">
            <a:avLst/>
          </a:prstGeom>
          <a:solidFill>
            <a:srgbClr val="F3FEFF"/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spcFirstLastPara="1" wrap="square" lIns="80669" tIns="80669" rIns="80669" bIns="80669" anchor="t" anchorCtr="0">
            <a:spAutoFit/>
          </a:bodyPr>
          <a:lstStyle/>
          <a:p>
            <a:pPr algn="ctr">
              <a:buSzPts val="4300"/>
            </a:pPr>
            <a:r>
              <a:rPr lang="en-US" sz="5824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I’m so excited I can’t wait</a:t>
            </a:r>
          </a:p>
          <a:p>
            <a:pPr algn="ctr">
              <a:buSzPts val="4300"/>
            </a:pPr>
            <a:r>
              <a:rPr lang="en-US" sz="5824" b="1" spc="529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It’s movie night! </a:t>
            </a:r>
          </a:p>
          <a:p>
            <a:pPr>
              <a:buSzPts val="4300"/>
            </a:pPr>
            <a:r>
              <a:rPr lang="en-US" sz="5294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1</a:t>
            </a:r>
            <a:r>
              <a:rPr lang="en-US" sz="5294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  <a:ea typeface="Bangers"/>
                <a:cs typeface="Bangers"/>
                <a:sym typeface="Bangers"/>
              </a:rPr>
              <a:t>.</a:t>
            </a:r>
            <a:r>
              <a:rPr lang="en-US" sz="5294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.Things will be great | 2</a:t>
            </a:r>
            <a:r>
              <a:rPr lang="en-US" sz="5294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yCasualCondensed-Oblique" panose="00000500000000000000" pitchFamily="2" charset="0"/>
                <a:ea typeface="Bangers"/>
                <a:cs typeface="Bangers"/>
                <a:sym typeface="Bangers"/>
              </a:rPr>
              <a:t>.</a:t>
            </a:r>
            <a:r>
              <a:rPr lang="en-US" sz="5294" b="1" spc="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ttle Pea - Demo" panose="00000500000000000000" pitchFamily="2" charset="0"/>
                <a:ea typeface="Bangers"/>
                <a:cs typeface="Bangers"/>
                <a:sym typeface="Bangers"/>
              </a:rPr>
              <a:t>. YES</a:t>
            </a:r>
          </a:p>
        </p:txBody>
      </p:sp>
      <p:sp>
        <p:nvSpPr>
          <p:cNvPr id="5" name="Google Shape;219;g110c5bcaf51_0_1">
            <a:extLst>
              <a:ext uri="{FF2B5EF4-FFF2-40B4-BE49-F238E27FC236}">
                <a16:creationId xmlns:a16="http://schemas.microsoft.com/office/drawing/2014/main" id="{9FA169F4-52BC-4E8A-A1F3-F993EA1268F4}"/>
              </a:ext>
            </a:extLst>
          </p:cNvPr>
          <p:cNvSpPr txBox="1"/>
          <p:nvPr/>
        </p:nvSpPr>
        <p:spPr>
          <a:xfrm rot="20575576">
            <a:off x="279122" y="4710659"/>
            <a:ext cx="1706044" cy="488837"/>
          </a:xfrm>
          <a:prstGeom prst="rect">
            <a:avLst/>
          </a:prstGeom>
          <a:solidFill>
            <a:srgbClr val="F86556"/>
          </a:solidFill>
          <a:ln w="76200">
            <a:solidFill>
              <a:schemeClr val="tx1"/>
            </a:solidFill>
          </a:ln>
        </p:spPr>
        <p:txBody>
          <a:bodyPr spcFirstLastPara="1" wrap="square" lIns="80669" tIns="80669" rIns="80669" bIns="80669" anchor="t" anchorCtr="0">
            <a:spAutoFit/>
          </a:bodyPr>
          <a:lstStyle/>
          <a:p>
            <a:pPr algn="ctr">
              <a:buSzPts val="4300"/>
            </a:pPr>
            <a:r>
              <a:rPr lang="en-US" sz="2118" b="1" spc="52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ngers"/>
                <a:cs typeface="Times New Roman" panose="02020603050405020304" pitchFamily="18" charset="0"/>
                <a:sym typeface="Bangers"/>
              </a:rPr>
              <a:t>Berserk!</a:t>
            </a:r>
            <a:endParaRPr sz="2118" b="1" spc="52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Bangers"/>
              <a:cs typeface="Times New Roman" panose="02020603050405020304" pitchFamily="18" charset="0"/>
              <a:sym typeface="Bangers"/>
            </a:endParaRPr>
          </a:p>
        </p:txBody>
      </p:sp>
      <p:pic>
        <p:nvPicPr>
          <p:cNvPr id="16" name="Google Shape;335;p20">
            <a:extLst>
              <a:ext uri="{FF2B5EF4-FFF2-40B4-BE49-F238E27FC236}">
                <a16:creationId xmlns:a16="http://schemas.microsoft.com/office/drawing/2014/main" id="{CAB74C16-D6A4-426C-89C0-EC6B8242B28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45043" y="2374884"/>
            <a:ext cx="584712" cy="14642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2727A1-8282-4620-BABA-2DD790A3632D}"/>
              </a:ext>
            </a:extLst>
          </p:cNvPr>
          <p:cNvSpPr/>
          <p:nvPr/>
        </p:nvSpPr>
        <p:spPr>
          <a:xfrm>
            <a:off x="1624815" y="2566846"/>
            <a:ext cx="4855159" cy="8269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11BAEC-955D-46AA-9CEE-5D74A58F8614}"/>
              </a:ext>
            </a:extLst>
          </p:cNvPr>
          <p:cNvSpPr/>
          <p:nvPr/>
        </p:nvSpPr>
        <p:spPr>
          <a:xfrm>
            <a:off x="6558884" y="2566846"/>
            <a:ext cx="4663640" cy="8178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99BEBE-16A1-43F7-BEC5-A0354F07E848}"/>
              </a:ext>
            </a:extLst>
          </p:cNvPr>
          <p:cNvSpPr/>
          <p:nvPr/>
        </p:nvSpPr>
        <p:spPr>
          <a:xfrm>
            <a:off x="6431584" y="2566846"/>
            <a:ext cx="127299" cy="105042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F3819C1-58C7-45CC-B7D1-AFC1EE12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88" b="94878" l="5238" r="93452">
                        <a14:foregroundMark x1="25476" y1="13155" x2="56071" y2="7683"/>
                        <a14:foregroundMark x1="13929" y1="41444" x2="23690" y2="67870"/>
                        <a14:foregroundMark x1="40000" y1="83353" x2="54524" y2="81490"/>
                        <a14:foregroundMark x1="33571" y1="87311" x2="7976" y2="57742"/>
                        <a14:foregroundMark x1="44048" y1="83469" x2="57143" y2="69150"/>
                        <a14:foregroundMark x1="48571" y1="65891" x2="65833" y2="56927"/>
                        <a14:foregroundMark x1="45357" y1="87776" x2="58690" y2="84866"/>
                        <a14:foregroundMark x1="54881" y1="90338" x2="41429" y2="90570"/>
                        <a14:foregroundMark x1="51548" y1="93830" x2="46071" y2="94994"/>
                        <a14:foregroundMark x1="5476" y1="57276" x2="5833" y2="40512"/>
                        <a14:foregroundMark x1="33929" y1="7334" x2="49405" y2="5704"/>
                        <a14:foregroundMark x1="49405" y1="5704" x2="59167" y2="5704"/>
                        <a14:foregroundMark x1="93452" y1="54133" x2="92738" y2="38417"/>
                        <a14:foregroundMark x1="66548" y1="63329" x2="38929" y2="67288"/>
                        <a14:foregroundMark x1="39405" y1="67753" x2="18095" y2="66589"/>
                        <a14:foregroundMark x1="69167" y1="59139" x2="80595" y2="50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1" y="1783219"/>
            <a:ext cx="1325405" cy="13553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8083A7C-160E-4E47-B731-19AF140713D7}"/>
              </a:ext>
            </a:extLst>
          </p:cNvPr>
          <p:cNvSpPr/>
          <p:nvPr/>
        </p:nvSpPr>
        <p:spPr>
          <a:xfrm>
            <a:off x="1364404" y="5679198"/>
            <a:ext cx="5699594" cy="9724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51F9D0-882F-4368-B40A-6AE7FB6D699A}"/>
              </a:ext>
            </a:extLst>
          </p:cNvPr>
          <p:cNvSpPr/>
          <p:nvPr/>
        </p:nvSpPr>
        <p:spPr>
          <a:xfrm>
            <a:off x="7089932" y="5676297"/>
            <a:ext cx="2969613" cy="97244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E40257-057E-4931-BD79-0B58031397FD}"/>
              </a:ext>
            </a:extLst>
          </p:cNvPr>
          <p:cNvSpPr/>
          <p:nvPr/>
        </p:nvSpPr>
        <p:spPr>
          <a:xfrm>
            <a:off x="6977397" y="5688985"/>
            <a:ext cx="173202" cy="909161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>
              <a:solidFill>
                <a:srgbClr val="FF0000"/>
              </a:solidFill>
            </a:endParaRPr>
          </a:p>
        </p:txBody>
      </p:sp>
      <p:pic>
        <p:nvPicPr>
          <p:cNvPr id="17" name="Google Shape;335;p20">
            <a:extLst>
              <a:ext uri="{FF2B5EF4-FFF2-40B4-BE49-F238E27FC236}">
                <a16:creationId xmlns:a16="http://schemas.microsoft.com/office/drawing/2014/main" id="{CAC78F97-0FCC-491B-9296-64622C0D6E9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06666" y="5614203"/>
            <a:ext cx="715102" cy="111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6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HandyCasualCondensed-Oblique</vt:lpstr>
      <vt:lpstr>Ink Free</vt:lpstr>
      <vt:lpstr>Little Pea - Demo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Scarpone, Michael</dc:creator>
  <cp:lastModifiedBy>Scarpone, Michael</cp:lastModifiedBy>
  <cp:revision>1</cp:revision>
  <dcterms:created xsi:type="dcterms:W3CDTF">2025-09-30T19:45:13Z</dcterms:created>
  <dcterms:modified xsi:type="dcterms:W3CDTF">2025-09-30T19:45:28Z</dcterms:modified>
</cp:coreProperties>
</file>